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8288000" cy="10287000"/>
  <p:notesSz cx="6858000" cy="9144000"/>
  <p:embeddedFontLst>
    <p:embeddedFont>
      <p:font typeface="Barlow SemiCondensed Bold" charset="1" panose="00000806000000000000"/>
      <p:regular r:id="rId8"/>
    </p:embeddedFont>
    <p:embeddedFont>
      <p:font typeface="Barlow SemiCondensed" charset="1" panose="00000506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EF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036932" y="0"/>
            <a:ext cx="21611251" cy="10287000"/>
            <a:chOff x="0" y="0"/>
            <a:chExt cx="5691852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691852" cy="2709333"/>
            </a:xfrm>
            <a:custGeom>
              <a:avLst/>
              <a:gdLst/>
              <a:ahLst/>
              <a:cxnLst/>
              <a:rect r="r" b="b" t="t" l="l"/>
              <a:pathLst>
                <a:path h="2709333" w="5691852">
                  <a:moveTo>
                    <a:pt x="0" y="0"/>
                  </a:moveTo>
                  <a:lnTo>
                    <a:pt x="5691852" y="0"/>
                  </a:lnTo>
                  <a:lnTo>
                    <a:pt x="5691852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BFAF5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5691852" cy="27569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49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-1888486" y="9333601"/>
            <a:ext cx="21471883" cy="972449"/>
            <a:chOff x="0" y="0"/>
            <a:chExt cx="5655146" cy="256118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5655146" cy="256118"/>
            </a:xfrm>
            <a:custGeom>
              <a:avLst/>
              <a:gdLst/>
              <a:ahLst/>
              <a:cxnLst/>
              <a:rect r="r" b="b" t="t" l="l"/>
              <a:pathLst>
                <a:path h="256118" w="5655146">
                  <a:moveTo>
                    <a:pt x="0" y="0"/>
                  </a:moveTo>
                  <a:lnTo>
                    <a:pt x="5655146" y="0"/>
                  </a:lnTo>
                  <a:lnTo>
                    <a:pt x="5655146" y="256118"/>
                  </a:lnTo>
                  <a:lnTo>
                    <a:pt x="0" y="256118"/>
                  </a:lnTo>
                  <a:close/>
                </a:path>
              </a:pathLst>
            </a:custGeom>
            <a:solidFill>
              <a:srgbClr val="232323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47625"/>
              <a:ext cx="5655146" cy="30374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499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6346456" y="9352651"/>
            <a:ext cx="5607633" cy="972449"/>
          </a:xfrm>
          <a:custGeom>
            <a:avLst/>
            <a:gdLst/>
            <a:ahLst/>
            <a:cxnLst/>
            <a:rect r="r" b="b" t="t" l="l"/>
            <a:pathLst>
              <a:path h="972449" w="5607633">
                <a:moveTo>
                  <a:pt x="0" y="0"/>
                </a:moveTo>
                <a:lnTo>
                  <a:pt x="5607633" y="0"/>
                </a:lnTo>
                <a:lnTo>
                  <a:pt x="5607633" y="972449"/>
                </a:lnTo>
                <a:lnTo>
                  <a:pt x="0" y="97244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27338" r="0" b="-16824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8519885" y="0"/>
            <a:ext cx="9768115" cy="10325100"/>
          </a:xfrm>
          <a:custGeom>
            <a:avLst/>
            <a:gdLst/>
            <a:ahLst/>
            <a:cxnLst/>
            <a:rect r="r" b="b" t="t" l="l"/>
            <a:pathLst>
              <a:path h="10325100" w="9768115">
                <a:moveTo>
                  <a:pt x="0" y="0"/>
                </a:moveTo>
                <a:lnTo>
                  <a:pt x="9768115" y="0"/>
                </a:lnTo>
                <a:lnTo>
                  <a:pt x="9768115" y="10325100"/>
                </a:lnTo>
                <a:lnTo>
                  <a:pt x="0" y="103251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4000"/>
            </a:blip>
            <a:stretch>
              <a:fillRect l="0" t="-18420" r="-36724" b="-10928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765442" y="1331662"/>
            <a:ext cx="8384830" cy="28264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360"/>
              </a:lnSpc>
            </a:pPr>
            <a:r>
              <a:rPr lang="en-US" sz="16686">
                <a:solidFill>
                  <a:srgbClr val="000000"/>
                </a:solidFill>
                <a:latin typeface="Barlow SemiCondensed Bold"/>
                <a:ea typeface="Barlow SemiCondensed Bold"/>
                <a:cs typeface="Barlow SemiCondensed Bold"/>
                <a:sym typeface="Barlow SemiCondensed Bold"/>
              </a:rPr>
              <a:t>Heading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609520" y="3709642"/>
            <a:ext cx="4925500" cy="14338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33"/>
              </a:lnSpc>
            </a:pPr>
            <a:r>
              <a:rPr lang="en-US" sz="8523">
                <a:solidFill>
                  <a:srgbClr val="000000"/>
                </a:solidFill>
                <a:latin typeface="Barlow SemiCondensed"/>
                <a:ea typeface="Barlow SemiCondensed"/>
                <a:cs typeface="Barlow SemiCondensed"/>
                <a:sym typeface="Barlow SemiCondensed"/>
              </a:rPr>
              <a:t>Subheading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EF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036932" y="0"/>
            <a:ext cx="21611251" cy="10287000"/>
            <a:chOff x="0" y="0"/>
            <a:chExt cx="5691852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691852" cy="2709333"/>
            </a:xfrm>
            <a:custGeom>
              <a:avLst/>
              <a:gdLst/>
              <a:ahLst/>
              <a:cxnLst/>
              <a:rect r="r" b="b" t="t" l="l"/>
              <a:pathLst>
                <a:path h="2709333" w="5691852">
                  <a:moveTo>
                    <a:pt x="0" y="0"/>
                  </a:moveTo>
                  <a:lnTo>
                    <a:pt x="5691852" y="0"/>
                  </a:lnTo>
                  <a:lnTo>
                    <a:pt x="5691852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BFAF5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5691852" cy="27569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49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-1888486" y="9333601"/>
            <a:ext cx="21471883" cy="972449"/>
            <a:chOff x="0" y="0"/>
            <a:chExt cx="5655146" cy="256118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5655146" cy="256118"/>
            </a:xfrm>
            <a:custGeom>
              <a:avLst/>
              <a:gdLst/>
              <a:ahLst/>
              <a:cxnLst/>
              <a:rect r="r" b="b" t="t" l="l"/>
              <a:pathLst>
                <a:path h="256118" w="5655146">
                  <a:moveTo>
                    <a:pt x="0" y="0"/>
                  </a:moveTo>
                  <a:lnTo>
                    <a:pt x="5655146" y="0"/>
                  </a:lnTo>
                  <a:lnTo>
                    <a:pt x="5655146" y="256118"/>
                  </a:lnTo>
                  <a:lnTo>
                    <a:pt x="0" y="256118"/>
                  </a:lnTo>
                  <a:close/>
                </a:path>
              </a:pathLst>
            </a:custGeom>
            <a:solidFill>
              <a:srgbClr val="232323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47625"/>
              <a:ext cx="5655146" cy="30374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499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6346456" y="9352651"/>
            <a:ext cx="5607633" cy="972449"/>
          </a:xfrm>
          <a:custGeom>
            <a:avLst/>
            <a:gdLst/>
            <a:ahLst/>
            <a:cxnLst/>
            <a:rect r="r" b="b" t="t" l="l"/>
            <a:pathLst>
              <a:path h="972449" w="5607633">
                <a:moveTo>
                  <a:pt x="0" y="0"/>
                </a:moveTo>
                <a:lnTo>
                  <a:pt x="5607633" y="0"/>
                </a:lnTo>
                <a:lnTo>
                  <a:pt x="5607633" y="972449"/>
                </a:lnTo>
                <a:lnTo>
                  <a:pt x="0" y="97244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27338" r="0" b="-16824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8519885" y="0"/>
            <a:ext cx="9768115" cy="10287000"/>
          </a:xfrm>
          <a:custGeom>
            <a:avLst/>
            <a:gdLst/>
            <a:ahLst/>
            <a:cxnLst/>
            <a:rect r="r" b="b" t="t" l="l"/>
            <a:pathLst>
              <a:path h="10287000" w="9768115">
                <a:moveTo>
                  <a:pt x="0" y="0"/>
                </a:moveTo>
                <a:lnTo>
                  <a:pt x="9768115" y="0"/>
                </a:lnTo>
                <a:lnTo>
                  <a:pt x="9768115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4000"/>
            </a:blip>
            <a:stretch>
              <a:fillRect l="0" t="-18489" r="-36724" b="-11339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DAGLNjMNgWk</dc:identifier>
  <dcterms:modified xsi:type="dcterms:W3CDTF">2011-08-01T06:04:30Z</dcterms:modified>
  <cp:revision>1</cp:revision>
  <dc:title>SB Powerpoint Slide White Background</dc:title>
</cp:coreProperties>
</file>