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2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Chaparral Pro" charset="1" panose="02060503040505020203"/>
      <p:regular r:id="rId10"/>
    </p:embeddedFont>
    <p:embeddedFont>
      <p:font typeface="BentonSans Bold" charset="1" panose="02000503040000020004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slides/slide1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2020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021134" y="-4810715"/>
            <a:ext cx="7034507" cy="14069015"/>
          </a:xfrm>
          <a:custGeom>
            <a:avLst/>
            <a:gdLst/>
            <a:ahLst/>
            <a:cxnLst/>
            <a:rect r="r" b="b" t="t" l="l"/>
            <a:pathLst>
              <a:path h="14069015" w="7034507">
                <a:moveTo>
                  <a:pt x="0" y="0"/>
                </a:moveTo>
                <a:lnTo>
                  <a:pt x="7034507" y="0"/>
                </a:lnTo>
                <a:lnTo>
                  <a:pt x="7034507" y="14069015"/>
                </a:lnTo>
                <a:lnTo>
                  <a:pt x="0" y="140690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906897" y="3515246"/>
            <a:ext cx="7034507" cy="14069015"/>
          </a:xfrm>
          <a:custGeom>
            <a:avLst/>
            <a:gdLst/>
            <a:ahLst/>
            <a:cxnLst/>
            <a:rect r="r" b="b" t="t" l="l"/>
            <a:pathLst>
              <a:path h="14069015" w="7034507">
                <a:moveTo>
                  <a:pt x="0" y="0"/>
                </a:moveTo>
                <a:lnTo>
                  <a:pt x="7034508" y="0"/>
                </a:lnTo>
                <a:lnTo>
                  <a:pt x="7034508" y="14069015"/>
                </a:lnTo>
                <a:lnTo>
                  <a:pt x="0" y="140690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775583" y="593454"/>
            <a:ext cx="16016181" cy="1363912"/>
            <a:chOff x="0" y="0"/>
            <a:chExt cx="4218253" cy="35922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218253" cy="359220"/>
            </a:xfrm>
            <a:custGeom>
              <a:avLst/>
              <a:gdLst/>
              <a:ahLst/>
              <a:cxnLst/>
              <a:rect r="r" b="b" t="t" l="l"/>
              <a:pathLst>
                <a:path h="359220" w="4218253">
                  <a:moveTo>
                    <a:pt x="0" y="0"/>
                  </a:moveTo>
                  <a:lnTo>
                    <a:pt x="4218253" y="0"/>
                  </a:lnTo>
                  <a:lnTo>
                    <a:pt x="4218253" y="359220"/>
                  </a:lnTo>
                  <a:lnTo>
                    <a:pt x="0" y="359220"/>
                  </a:lnTo>
                  <a:close/>
                </a:path>
              </a:pathLst>
            </a:custGeom>
            <a:solidFill>
              <a:srgbClr val="3D8297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76200"/>
              <a:ext cx="4218253" cy="4354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837260" y="822861"/>
            <a:ext cx="15787408" cy="8519065"/>
          </a:xfrm>
          <a:custGeom>
            <a:avLst/>
            <a:gdLst/>
            <a:ahLst/>
            <a:cxnLst/>
            <a:rect r="r" b="b" t="t" l="l"/>
            <a:pathLst>
              <a:path h="8519065" w="15787408">
                <a:moveTo>
                  <a:pt x="0" y="0"/>
                </a:moveTo>
                <a:lnTo>
                  <a:pt x="15787408" y="0"/>
                </a:lnTo>
                <a:lnTo>
                  <a:pt x="15787408" y="8519065"/>
                </a:lnTo>
                <a:lnTo>
                  <a:pt x="0" y="85190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2120" r="0" b="-212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6955039" y="9229725"/>
            <a:ext cx="4377922" cy="1094481"/>
          </a:xfrm>
          <a:custGeom>
            <a:avLst/>
            <a:gdLst/>
            <a:ahLst/>
            <a:cxnLst/>
            <a:rect r="r" b="b" t="t" l="l"/>
            <a:pathLst>
              <a:path h="1094481" w="4377922">
                <a:moveTo>
                  <a:pt x="0" y="0"/>
                </a:moveTo>
                <a:lnTo>
                  <a:pt x="4377922" y="0"/>
                </a:lnTo>
                <a:lnTo>
                  <a:pt x="4377922" y="1094481"/>
                </a:lnTo>
                <a:lnTo>
                  <a:pt x="0" y="10944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5400000">
            <a:off x="12404392" y="4588585"/>
            <a:ext cx="10287000" cy="11098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53"/>
              </a:lnSpc>
            </a:pPr>
            <a:r>
              <a:rPr lang="en-US" sz="6180" spc="500">
                <a:solidFill>
                  <a:srgbClr val="FFFFFF"/>
                </a:solidFill>
                <a:latin typeface="BentonSans Bold"/>
              </a:rPr>
              <a:t>THIS IS WHO WE ARE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DAF00TFfayQ</dc:identifier>
  <dcterms:modified xsi:type="dcterms:W3CDTF">2011-08-01T06:04:30Z</dcterms:modified>
  <cp:revision>1</cp:revision>
  <dc:title>THIS IS WHO WE ARE</dc:title>
</cp:coreProperties>
</file>