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1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6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5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5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5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6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0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4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7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56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7D4E-C01D-C543-AED6-335230FA86B0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0B176-E177-F248-9FB6-5E1977DD6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7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623EF-12B5-E149-9217-7DAD319A3C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D62398-0A37-4C4B-AED0-03E2543DA7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40746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2021-09-08T18:45:30Z</dcterms:created>
  <dcterms:modified xsi:type="dcterms:W3CDTF">2021-09-08T18:54:55Z</dcterms:modified>
</cp:coreProperties>
</file>